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06/04/2021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810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06/04/2021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78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06/04/2021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5485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06/04/2021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2181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06/04/2021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747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06/04/2021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8872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06/04/2021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4239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06/04/2021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140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06/04/2021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0096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06/04/2021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3984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06/04/2021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4308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06/04/2021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885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06/04/2021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1819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06/04/2021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1109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06/04/2021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025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06/04/2021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365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26DB5-6289-4374-B043-18723EE067DE}" type="datetimeFigureOut">
              <a:rPr lang="es-ES" smtClean="0"/>
              <a:t>06/04/2021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30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07067" y="2206826"/>
            <a:ext cx="7766936" cy="1646302"/>
          </a:xfrm>
        </p:spPr>
        <p:txBody>
          <a:bodyPr/>
          <a:lstStyle/>
          <a:p>
            <a:r>
              <a:rPr lang="es-ES" dirty="0" smtClean="0"/>
              <a:t>DETECCIÓN DE ÁRBOLES EN IMÁGENES AÉREAS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7067" y="4726335"/>
            <a:ext cx="7766936" cy="1096899"/>
          </a:xfrm>
        </p:spPr>
        <p:txBody>
          <a:bodyPr/>
          <a:lstStyle/>
          <a:p>
            <a:r>
              <a:rPr lang="es-ES" dirty="0" smtClean="0"/>
              <a:t>Pablo Asensio Martínez</a:t>
            </a:r>
          </a:p>
          <a:p>
            <a:r>
              <a:rPr lang="es-ES" dirty="0" smtClean="0"/>
              <a:t>Vanesa Lomas García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529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000" y="347776"/>
            <a:ext cx="8596668" cy="713874"/>
          </a:xfrm>
        </p:spPr>
        <p:txBody>
          <a:bodyPr/>
          <a:lstStyle/>
          <a:p>
            <a:r>
              <a:rPr lang="es-ES" dirty="0" smtClean="0"/>
              <a:t>3. Diagrama </a:t>
            </a:r>
            <a:r>
              <a:rPr lang="es-ES" dirty="0" smtClean="0"/>
              <a:t>de Secuencia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3"/>
          <a:stretch/>
        </p:blipFill>
        <p:spPr bwMode="auto">
          <a:xfrm>
            <a:off x="1423605" y="998625"/>
            <a:ext cx="8478520" cy="58153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942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11260" y="2353094"/>
            <a:ext cx="8596668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4800" dirty="0" smtClean="0">
                <a:solidFill>
                  <a:schemeClr val="accent1"/>
                </a:solidFill>
              </a:rPr>
              <a:t>¡GRACIAS POR VUESTRA ATENCIÓN! </a:t>
            </a:r>
            <a:endParaRPr lang="es-ES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2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dirty="0" smtClean="0"/>
              <a:t>ÍNDICE</a:t>
            </a:r>
            <a:endParaRPr lang="es-ES" sz="4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7222066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/>
              <a:t>Descripción del Funcionamiento y Ejemplos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/>
              <a:t>Diagrama Estático de Clases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s-ES" sz="2000" dirty="0" smtClean="0"/>
              <a:t>2.1. Descripción de las Clases</a:t>
            </a:r>
          </a:p>
          <a:p>
            <a:pPr marL="40005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/>
              <a:t>Diagrama de secuencia</a:t>
            </a:r>
          </a:p>
        </p:txBody>
      </p:sp>
    </p:spTree>
    <p:extLst>
      <p:ext uri="{BB962C8B-B14F-4D97-AF65-F5344CB8AC3E}">
        <p14:creationId xmlns:p14="http://schemas.microsoft.com/office/powerpoint/2010/main" val="293625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000" y="432000"/>
            <a:ext cx="8596668" cy="1320800"/>
          </a:xfrm>
        </p:spPr>
        <p:txBody>
          <a:bodyPr/>
          <a:lstStyle/>
          <a:p>
            <a:r>
              <a:rPr lang="es-ES" dirty="0" smtClean="0"/>
              <a:t>1. Descripción del Funcionamiento y Ejemplos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3043723"/>
            <a:ext cx="4707466" cy="2043111"/>
          </a:xfrm>
        </p:spPr>
        <p:txBody>
          <a:bodyPr/>
          <a:lstStyle/>
          <a:p>
            <a:r>
              <a:rPr lang="es-ES" dirty="0" smtClean="0"/>
              <a:t>Imágenes </a:t>
            </a:r>
            <a:r>
              <a:rPr lang="es-ES" dirty="0"/>
              <a:t>de 400 x 400 </a:t>
            </a:r>
            <a:r>
              <a:rPr lang="es-ES" dirty="0" smtClean="0"/>
              <a:t>píxeles</a:t>
            </a:r>
          </a:p>
          <a:p>
            <a:r>
              <a:rPr lang="es-ES" dirty="0" smtClean="0"/>
              <a:t>Red de detección RetinaNet</a:t>
            </a:r>
          </a:p>
          <a:p>
            <a:r>
              <a:rPr lang="es-ES" dirty="0" smtClean="0"/>
              <a:t>Geolocalización</a:t>
            </a:r>
          </a:p>
          <a:p>
            <a:endParaRPr lang="es-ES" dirty="0"/>
          </a:p>
        </p:txBody>
      </p:sp>
      <p:pic>
        <p:nvPicPr>
          <p:cNvPr id="1026" name="Picture 2" descr="montaj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668" y="1930400"/>
            <a:ext cx="4269758" cy="4269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799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12000" y="432000"/>
            <a:ext cx="8596668" cy="1320800"/>
          </a:xfrm>
        </p:spPr>
        <p:txBody>
          <a:bodyPr/>
          <a:lstStyle/>
          <a:p>
            <a:r>
              <a:rPr lang="es-ES" dirty="0" smtClean="0"/>
              <a:t>1. Descripción del Funcionamiento y Ejemplos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53" y="2150533"/>
            <a:ext cx="3961341" cy="396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D:\prueba2\deteccion-arboles-con-retinanet\resultados_test\ejemplo7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661" y="2150533"/>
            <a:ext cx="3961341" cy="3961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2295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12000" y="432000"/>
            <a:ext cx="8596668" cy="1320800"/>
          </a:xfrm>
        </p:spPr>
        <p:txBody>
          <a:bodyPr/>
          <a:lstStyle/>
          <a:p>
            <a:r>
              <a:rPr lang="es-ES" dirty="0" smtClean="0"/>
              <a:t>1. Descripción del Funcionamiento y Ejemplos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34" y="2257954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D:\prueba2\deteccion-arboles-con-retinanet\resultados_test\ejemplo6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002" y="2257954"/>
            <a:ext cx="3960000" cy="39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454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5" r="349"/>
          <a:stretch/>
        </p:blipFill>
        <p:spPr bwMode="auto">
          <a:xfrm>
            <a:off x="2332565" y="1363979"/>
            <a:ext cx="6760635" cy="51670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000" y="432000"/>
            <a:ext cx="8596668" cy="1320800"/>
          </a:xfrm>
        </p:spPr>
        <p:txBody>
          <a:bodyPr/>
          <a:lstStyle/>
          <a:p>
            <a:r>
              <a:rPr lang="es-ES" dirty="0" smtClean="0"/>
              <a:t>2. Diagrama Estático de Clases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55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000" y="432000"/>
            <a:ext cx="8596668" cy="1320800"/>
          </a:xfrm>
        </p:spPr>
        <p:txBody>
          <a:bodyPr>
            <a:normAutofit/>
          </a:bodyPr>
          <a:lstStyle/>
          <a:p>
            <a:r>
              <a:rPr lang="es-ES" sz="3200" dirty="0" smtClean="0"/>
              <a:t>2.1. Descripción de las Clases </a:t>
            </a:r>
            <a:endParaRPr lang="es-ES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679326"/>
            <a:ext cx="8596668" cy="1954211"/>
          </a:xfrm>
        </p:spPr>
        <p:txBody>
          <a:bodyPr>
            <a:normAutofit/>
          </a:bodyPr>
          <a:lstStyle/>
          <a:p>
            <a:r>
              <a:rPr lang="es-ES" b="1" dirty="0" err="1" smtClean="0"/>
              <a:t>Aplication</a:t>
            </a:r>
            <a:endParaRPr lang="es-ES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 err="1"/>
              <a:t>m</a:t>
            </a:r>
            <a:r>
              <a:rPr lang="es-ES" dirty="0" err="1" smtClean="0"/>
              <a:t>ain</a:t>
            </a:r>
            <a:r>
              <a:rPr lang="es-ES" dirty="0" smtClean="0"/>
              <a:t>()</a:t>
            </a:r>
          </a:p>
          <a:p>
            <a:pPr indent="-285750"/>
            <a:r>
              <a:rPr lang="es-ES" b="1" dirty="0" err="1" smtClean="0"/>
              <a:t>TreeDetector</a:t>
            </a:r>
            <a:endParaRPr lang="es-ES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 err="1"/>
              <a:t>r</a:t>
            </a:r>
            <a:r>
              <a:rPr lang="es-ES" dirty="0" err="1" smtClean="0"/>
              <a:t>ecognize</a:t>
            </a:r>
            <a:r>
              <a:rPr lang="es-ES" dirty="0" smtClean="0"/>
              <a:t>(</a:t>
            </a:r>
            <a:r>
              <a:rPr lang="es-ES" dirty="0" err="1" smtClean="0"/>
              <a:t>img</a:t>
            </a:r>
            <a:r>
              <a:rPr lang="es-ES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 err="1"/>
              <a:t>s</a:t>
            </a:r>
            <a:r>
              <a:rPr lang="es-ES" dirty="0" err="1" smtClean="0"/>
              <a:t>lide</a:t>
            </a:r>
            <a:r>
              <a:rPr lang="es-ES" dirty="0" smtClean="0"/>
              <a:t>(</a:t>
            </a:r>
            <a:r>
              <a:rPr lang="es-ES" dirty="0" err="1" smtClean="0"/>
              <a:t>img</a:t>
            </a:r>
            <a:r>
              <a:rPr lang="es-ES" dirty="0" smtClean="0"/>
              <a:t>)</a:t>
            </a:r>
          </a:p>
        </p:txBody>
      </p:sp>
      <p:pic>
        <p:nvPicPr>
          <p:cNvPr id="4" name="Imagen 3" descr="D:\Máster-Visión Artificial\2O-CUATRI\1-Aplicaciones Industriales y Comerciales\Proyecto_Deteccion_Arboles\AIVA_2021-imagenes_aereas\uml\tree_detector\diagrama_de_actividad_slic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5" t="28263"/>
          <a:stretch/>
        </p:blipFill>
        <p:spPr bwMode="auto">
          <a:xfrm>
            <a:off x="831548" y="3753853"/>
            <a:ext cx="8823553" cy="25092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387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3113" y="1583073"/>
            <a:ext cx="8596668" cy="1801761"/>
          </a:xfrm>
        </p:spPr>
        <p:txBody>
          <a:bodyPr/>
          <a:lstStyle/>
          <a:p>
            <a:r>
              <a:rPr lang="es-ES" b="1" dirty="0" err="1" smtClean="0"/>
              <a:t>Tree</a:t>
            </a:r>
            <a:endParaRPr lang="es-ES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 err="1"/>
              <a:t>s</a:t>
            </a:r>
            <a:r>
              <a:rPr lang="es-ES" dirty="0" err="1" smtClean="0"/>
              <a:t>et_coordenates</a:t>
            </a:r>
            <a:r>
              <a:rPr lang="es-ES" dirty="0" smtClean="0"/>
              <a:t>(</a:t>
            </a:r>
            <a:r>
              <a:rPr lang="es-ES" dirty="0" err="1" smtClean="0"/>
              <a:t>Tuple</a:t>
            </a:r>
            <a:r>
              <a:rPr lang="es-ES" dirty="0" smtClean="0"/>
              <a:t>)</a:t>
            </a:r>
          </a:p>
          <a:p>
            <a:r>
              <a:rPr lang="es-ES" b="1" dirty="0" err="1" smtClean="0"/>
              <a:t>NeuralNetwork</a:t>
            </a:r>
            <a:endParaRPr lang="es-ES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 err="1"/>
              <a:t>d</a:t>
            </a:r>
            <a:r>
              <a:rPr lang="es-ES" dirty="0" err="1" smtClean="0"/>
              <a:t>etect_tres</a:t>
            </a:r>
            <a:r>
              <a:rPr lang="es-ES" dirty="0" smtClean="0"/>
              <a:t>(</a:t>
            </a:r>
            <a:r>
              <a:rPr lang="es-ES" dirty="0" err="1" smtClean="0"/>
              <a:t>img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12000" y="432000"/>
            <a:ext cx="8596668" cy="846221"/>
          </a:xfrm>
        </p:spPr>
        <p:txBody>
          <a:bodyPr>
            <a:normAutofit/>
          </a:bodyPr>
          <a:lstStyle/>
          <a:p>
            <a:r>
              <a:rPr lang="es-ES" sz="3200" dirty="0" smtClean="0"/>
              <a:t>2.1. Descripción de las Clases </a:t>
            </a:r>
            <a:endParaRPr lang="es-ES" sz="32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22891"/>
          <a:stretch/>
        </p:blipFill>
        <p:spPr>
          <a:xfrm>
            <a:off x="3154459" y="2483953"/>
            <a:ext cx="6469854" cy="417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0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2000" y="2292937"/>
            <a:ext cx="8596668" cy="3880773"/>
          </a:xfrm>
        </p:spPr>
        <p:txBody>
          <a:bodyPr/>
          <a:lstStyle/>
          <a:p>
            <a:r>
              <a:rPr lang="es-ES" b="1" dirty="0" err="1" smtClean="0"/>
              <a:t>GeoLocalizator</a:t>
            </a:r>
            <a:endParaRPr lang="es-ES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 err="1"/>
              <a:t>g</a:t>
            </a:r>
            <a:r>
              <a:rPr lang="es-ES" dirty="0" err="1" smtClean="0"/>
              <a:t>eo_localize</a:t>
            </a:r>
            <a:r>
              <a:rPr lang="es-ES" dirty="0" smtClean="0"/>
              <a:t>(</a:t>
            </a:r>
            <a:r>
              <a:rPr lang="es-ES" dirty="0" err="1" smtClean="0"/>
              <a:t>List</a:t>
            </a:r>
            <a:r>
              <a:rPr lang="es-ES" dirty="0" smtClean="0"/>
              <a:t>(</a:t>
            </a:r>
            <a:r>
              <a:rPr lang="es-ES" dirty="0" err="1" smtClean="0"/>
              <a:t>Tree</a:t>
            </a:r>
            <a:r>
              <a:rPr lang="es-ES" dirty="0" smtClean="0"/>
              <a:t>), </a:t>
            </a:r>
            <a:r>
              <a:rPr lang="es-ES" dirty="0" err="1" smtClean="0"/>
              <a:t>Tuple</a:t>
            </a:r>
            <a:r>
              <a:rPr lang="es-ES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 err="1"/>
              <a:t>c</a:t>
            </a:r>
            <a:r>
              <a:rPr lang="es-ES" dirty="0" err="1" smtClean="0"/>
              <a:t>alculate_coordenates</a:t>
            </a:r>
            <a:r>
              <a:rPr lang="es-ES" dirty="0" smtClean="0"/>
              <a:t>(</a:t>
            </a:r>
            <a:r>
              <a:rPr lang="es-ES" dirty="0" err="1" smtClean="0"/>
              <a:t>Tree</a:t>
            </a:r>
            <a:r>
              <a:rPr lang="es-ES" dirty="0" smtClean="0"/>
              <a:t>)</a:t>
            </a:r>
          </a:p>
          <a:p>
            <a:r>
              <a:rPr lang="es-ES" b="1" dirty="0" err="1" smtClean="0"/>
              <a:t>TreePainter</a:t>
            </a:r>
            <a:endParaRPr lang="es-ES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 err="1"/>
              <a:t>d</a:t>
            </a:r>
            <a:r>
              <a:rPr lang="es-ES" dirty="0" err="1" smtClean="0"/>
              <a:t>raw</a:t>
            </a:r>
            <a:r>
              <a:rPr lang="es-ES" dirty="0" smtClean="0"/>
              <a:t>(</a:t>
            </a:r>
            <a:r>
              <a:rPr lang="es-ES" dirty="0" err="1" smtClean="0"/>
              <a:t>List</a:t>
            </a:r>
            <a:r>
              <a:rPr lang="es-ES" dirty="0" smtClean="0"/>
              <a:t>(</a:t>
            </a:r>
            <a:r>
              <a:rPr lang="es-ES" dirty="0" err="1" smtClean="0"/>
              <a:t>Tree</a:t>
            </a:r>
            <a:r>
              <a:rPr lang="es-ES" dirty="0" smtClean="0"/>
              <a:t>))</a:t>
            </a:r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12000" y="432000"/>
            <a:ext cx="8596668" cy="846221"/>
          </a:xfrm>
        </p:spPr>
        <p:txBody>
          <a:bodyPr>
            <a:normAutofit/>
          </a:bodyPr>
          <a:lstStyle/>
          <a:p>
            <a:r>
              <a:rPr lang="es-ES" sz="3200" dirty="0" smtClean="0"/>
              <a:t>2.1. Descripción de las Clases </a:t>
            </a:r>
            <a:endParaRPr lang="es-ES" sz="3200" dirty="0"/>
          </a:p>
        </p:txBody>
      </p:sp>
      <p:pic>
        <p:nvPicPr>
          <p:cNvPr id="5" name="Imagen 4" descr="D:\Máster-Visión Artificial\2O-CUATRI\1-Aplicaciones Industriales y Comerciales\Proyecto_Deteccion_Arboles\AIVA_2021-imagenes_aereas\images\peticion\austin24750_4750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334" y="1677337"/>
            <a:ext cx="3836624" cy="3836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441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73</TotalTime>
  <Words>122</Words>
  <Application>Microsoft Office PowerPoint</Application>
  <PresentationFormat>Panorámica</PresentationFormat>
  <Paragraphs>34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Trebuchet MS</vt:lpstr>
      <vt:lpstr>Wingdings</vt:lpstr>
      <vt:lpstr>Wingdings 3</vt:lpstr>
      <vt:lpstr>Faceta</vt:lpstr>
      <vt:lpstr>DETECCIÓN DE ÁRBOLES EN IMÁGENES AÉREAS</vt:lpstr>
      <vt:lpstr>ÍNDICE</vt:lpstr>
      <vt:lpstr>1. Descripción del Funcionamiento y Ejemplos</vt:lpstr>
      <vt:lpstr>1. Descripción del Funcionamiento y Ejemplos</vt:lpstr>
      <vt:lpstr>1. Descripción del Funcionamiento y Ejemplos</vt:lpstr>
      <vt:lpstr>2. Diagrama Estático de Clases</vt:lpstr>
      <vt:lpstr>2.1. Descripción de las Clases </vt:lpstr>
      <vt:lpstr>2.1. Descripción de las Clases </vt:lpstr>
      <vt:lpstr>2.1. Descripción de las Clases </vt:lpstr>
      <vt:lpstr>3. Diagrama de Secuencia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DE ÁRBOLES EN IMÁGENES AÉREAS</dc:title>
  <dc:creator>Vanesa</dc:creator>
  <cp:lastModifiedBy>Vanesa</cp:lastModifiedBy>
  <cp:revision>8</cp:revision>
  <dcterms:created xsi:type="dcterms:W3CDTF">2021-04-06T11:14:02Z</dcterms:created>
  <dcterms:modified xsi:type="dcterms:W3CDTF">2021-04-06T14:04:33Z</dcterms:modified>
</cp:coreProperties>
</file>